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3475568" y="3334044"/>
            <a:ext cx="5128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- 5tuổi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4784250" y="2330181"/>
            <a:ext cx="5618589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xuân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Hoàng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Yến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-không-lời_-Mùa-xuân-BEAT-Mầm-non">
            <a:hlinkClick r:id="" action="ppaction://media"/>
            <a:extLst>
              <a:ext uri="{FF2B5EF4-FFF2-40B4-BE49-F238E27FC236}">
                <a16:creationId xmlns:a16="http://schemas.microsoft.com/office/drawing/2014/main" id="{FDE0A098-CF8A-FE03-0E3E-369292EF3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0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-không-lời_-Mùa-xuân-BEAT-Mầm-non">
            <a:hlinkClick r:id="" action="ppaction://media"/>
            <a:extLst>
              <a:ext uri="{FF2B5EF4-FFF2-40B4-BE49-F238E27FC236}">
                <a16:creationId xmlns:a16="http://schemas.microsoft.com/office/drawing/2014/main" id="{16D52EA7-E2E6-4EB9-7C26-5F88458DB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0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-không-lời_-Mùa-xuân-BEAT-Mầm-non">
            <a:hlinkClick r:id="" action="ppaction://media"/>
            <a:extLst>
              <a:ext uri="{FF2B5EF4-FFF2-40B4-BE49-F238E27FC236}">
                <a16:creationId xmlns:a16="http://schemas.microsoft.com/office/drawing/2014/main" id="{2B6B038C-7DC0-2E6E-51D0-F6BAD4BBD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0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1784182" y="117147"/>
            <a:ext cx="9676624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Nghe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xuân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giáo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84</Words>
  <Application>Microsoft Office PowerPoint</Application>
  <PresentationFormat>Widescreen</PresentationFormat>
  <Paragraphs>14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4</cp:revision>
  <dcterms:created xsi:type="dcterms:W3CDTF">2022-10-10T13:59:19Z</dcterms:created>
  <dcterms:modified xsi:type="dcterms:W3CDTF">2025-02-14T02:19:41Z</dcterms:modified>
</cp:coreProperties>
</file>